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82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5" r:id="rId16"/>
    <p:sldId id="269" r:id="rId17"/>
    <p:sldId id="270" r:id="rId18"/>
    <p:sldId id="271" r:id="rId19"/>
    <p:sldId id="272" r:id="rId20"/>
    <p:sldId id="273" r:id="rId21"/>
    <p:sldId id="276" r:id="rId22"/>
    <p:sldId id="277" r:id="rId23"/>
    <p:sldId id="278" r:id="rId24"/>
    <p:sldId id="279" r:id="rId25"/>
    <p:sldId id="274" r:id="rId26"/>
    <p:sldId id="281" r:id="rId27"/>
    <p:sldId id="280" r:id="rId2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5/15/2020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962400"/>
            <a:ext cx="7315200" cy="22098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Comic Sans MS" pitchFamily="66" charset="0"/>
                <a:cs typeface="Andalus" pitchFamily="18" charset="-78"/>
              </a:rPr>
              <a:t>Литература для летнего чтения</a:t>
            </a:r>
            <a:r>
              <a:rPr lang="ru-RU" dirty="0" smtClean="0">
                <a:solidFill>
                  <a:srgbClr val="C00000"/>
                </a:solidFill>
                <a:latin typeface="Comic Sans MS" pitchFamily="66" charset="0"/>
                <a:cs typeface="Andalus" pitchFamily="18" charset="-78"/>
              </a:rPr>
              <a:t>,</a:t>
            </a:r>
            <a:r>
              <a:rPr lang="ru-RU" dirty="0" smtClean="0">
                <a:latin typeface="Comic Sans MS" pitchFamily="66" charset="0"/>
              </a:rPr>
              <a:t> </a:t>
            </a:r>
            <a:r>
              <a:rPr lang="ru-RU" sz="3200" dirty="0" smtClean="0">
                <a:solidFill>
                  <a:srgbClr val="C00000"/>
                </a:solidFill>
                <a:latin typeface="Comic Sans MS" pitchFamily="66" charset="0"/>
                <a:ea typeface="Arial Unicode MS" pitchFamily="34" charset="-128"/>
                <a:cs typeface="Arial Unicode MS" pitchFamily="34" charset="-128"/>
              </a:rPr>
              <a:t>ДЛЯ ТЕХ, КТО ПЕРЕХОДИТ В 4 КЛАСС</a:t>
            </a:r>
            <a:endParaRPr lang="ru-RU" dirty="0">
              <a:solidFill>
                <a:srgbClr val="C00000"/>
              </a:solidFill>
              <a:latin typeface="Comic Sans MS" pitchFamily="66" charset="0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Рисунок 4" descr="C:\Users\Comp\Documents\1_b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67200" y="609600"/>
            <a:ext cx="463077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Comp\Documents\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79145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omp\Documents\0009-009-Lesnye-tajnichk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8600"/>
            <a:ext cx="786765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Comp\Documents\slide-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04800"/>
            <a:ext cx="7772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28600"/>
            <a:ext cx="7790688" cy="6324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 descr="C:\Users\Comp\Documents\ab928459c1c511d3c787624afe1359572682d93f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77724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Comp\Documents\img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779145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Comp\Documents\img4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04800" y="228600"/>
            <a:ext cx="5029200" cy="5334000"/>
          </a:xfrm>
          <a:prstGeom prst="rect">
            <a:avLst/>
          </a:prstGeom>
          <a:noFill/>
        </p:spPr>
      </p:pic>
      <p:pic>
        <p:nvPicPr>
          <p:cNvPr id="12291" name="Picture 3" descr="C:\Users\Comp\Documents\102166765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76850" y="457200"/>
            <a:ext cx="3657600" cy="5791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28600"/>
            <a:ext cx="7790688" cy="6248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338" name="Picture 2" descr="C:\Users\Comp\Documents\img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772400" cy="6477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Comp\Documents\img13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6962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152400"/>
            <a:ext cx="7790688" cy="6477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6387" name="Picture 3" descr="C:\Users\Comp\Documents\960aedfb5f568c6b3ba973a72c16ae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83895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28600"/>
            <a:ext cx="7790688" cy="6248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7410" name="Picture 2" descr="C:\Users\Comp\Documents\slide-1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8600"/>
            <a:ext cx="78486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C:\Users\Comp\Documents\dimcl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04800"/>
            <a:ext cx="779145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Comp\Documents\img4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79145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28600"/>
            <a:ext cx="7790688" cy="6324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9458" name="Picture 2" descr="C:\Users\Comp\Documents\img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8486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Comp\Documents\0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52400"/>
            <a:ext cx="7791450" cy="6324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228600"/>
            <a:ext cx="7790688" cy="6248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2530" name="Picture 2" descr="C:\Users\Comp\Documents\slide-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772400" cy="6248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304800"/>
            <a:ext cx="7790688" cy="62484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1506" name="Picture 2" descr="C:\Users\Comp\Documents\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8600"/>
            <a:ext cx="79248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Comp\Documents\64096ec1e08d1a8ddc85c3ea16302ec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779145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74638"/>
            <a:ext cx="6629400" cy="868362"/>
          </a:xfrm>
        </p:spPr>
        <p:txBody>
          <a:bodyPr/>
          <a:lstStyle/>
          <a:p>
            <a:pPr algn="ctr"/>
            <a:r>
              <a:rPr lang="ru-RU" dirty="0" smtClean="0"/>
              <a:t>Павел Бажов</a:t>
            </a:r>
            <a:endParaRPr lang="ru-RU" dirty="0"/>
          </a:p>
        </p:txBody>
      </p:sp>
      <p:pic>
        <p:nvPicPr>
          <p:cNvPr id="24578" name="Picture 2" descr="C:\Users\Comp\Documents\0056-056-Malakhitovaja-shkatulk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990600"/>
            <a:ext cx="8077200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6800" y="228600"/>
            <a:ext cx="7866888" cy="64008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7650" name="Picture 2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228600"/>
            <a:ext cx="7772400" cy="647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omp\Documents\img12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04800"/>
            <a:ext cx="7867650" cy="6096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omp\Documents\0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304800"/>
            <a:ext cx="7867650" cy="59983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omp\Documents\img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7791450" cy="617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omp\Documents\img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8600"/>
            <a:ext cx="786765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omp\Documents\kratkoe-soderzhanie-kuprin-piratka-tochnyj-pereskaz-sjuzheta-za-5-minut-bf88c8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3000" y="304800"/>
            <a:ext cx="777240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omp\Documents\0006-006-Sinichkin-kalendar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52400"/>
            <a:ext cx="786765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Comp\Documents\0014-014-Vsju-zhizn-ZHitkova-interesoval-vopros-chto-takoe-khrabros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8600"/>
            <a:ext cx="7867650" cy="6400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319</TotalTime>
  <Words>15</Words>
  <PresentationFormat>Экран (4:3)</PresentationFormat>
  <Paragraphs>2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Солнцестояние</vt:lpstr>
      <vt:lpstr>Литература для летнего чтения, ДЛЯ ТЕХ, КТО ПЕРЕХОДИТ В 4 КЛАСС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Павел Бажов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для летнего чтения, ДЛЯ ТЕХ, КТО ПЕРЕХОДИТ В 4 КЛАСС</dc:title>
  <dc:creator>Comp</dc:creator>
  <cp:lastModifiedBy>Comp</cp:lastModifiedBy>
  <cp:revision>17</cp:revision>
  <dcterms:created xsi:type="dcterms:W3CDTF">2020-05-15T06:34:06Z</dcterms:created>
  <dcterms:modified xsi:type="dcterms:W3CDTF">2020-05-15T12:03:50Z</dcterms:modified>
</cp:coreProperties>
</file>